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  <p:sldId id="257" r:id="rId5"/>
    <p:sldId id="258" r:id="rId6"/>
    <p:sldId id="259" r:id="rId7"/>
    <p:sldId id="262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5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657600"/>
            <a:ext cx="8305800" cy="1143000"/>
          </a:xfrm>
        </p:spPr>
        <p:txBody>
          <a:bodyPr/>
          <a:lstStyle/>
          <a:p>
            <a:r>
              <a:rPr lang="en-US" dirty="0" smtClean="0"/>
              <a:t>FOIL: Sometimes there is no pattern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Expanding Binomials</a:t>
            </a:r>
            <a:br>
              <a:rPr lang="en-US" dirty="0" smtClean="0"/>
            </a:br>
            <a:r>
              <a:rPr lang="en-US" dirty="0" smtClean="0"/>
              <a:t>Factoring</a:t>
            </a:r>
            <a:endParaRPr lang="en-US" dirty="0"/>
          </a:p>
        </p:txBody>
      </p:sp>
      <p:sp>
        <p:nvSpPr>
          <p:cNvPr id="5" name="Explosion 1 4"/>
          <p:cNvSpPr/>
          <p:nvPr/>
        </p:nvSpPr>
        <p:spPr>
          <a:xfrm>
            <a:off x="457200" y="0"/>
            <a:ext cx="3352800" cy="2133600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Explosion 1 5"/>
          <p:cNvSpPr/>
          <p:nvPr/>
        </p:nvSpPr>
        <p:spPr>
          <a:xfrm>
            <a:off x="5181600" y="3962400"/>
            <a:ext cx="2971800" cy="2133600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219200" y="762000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(x+3)(2x-1)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943600" y="4648200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(3x-1)(x-2)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Don't worry about things you can't control.</a:t>
            </a:r>
            <a:endParaRPr lang="en-US" sz="4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Review expanding binomials</a:t>
            </a:r>
          </a:p>
          <a:p>
            <a:r>
              <a:rPr lang="en-US" dirty="0" smtClean="0"/>
              <a:t>Review FOIL method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b="1" dirty="0" smtClean="0"/>
              <a:t>Suppose…</a:t>
            </a:r>
            <a:endParaRPr lang="en-US" sz="4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438400"/>
            <a:ext cx="8305800" cy="3657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You’re on a fast-paced game show, forced to simplify binomials at a moment’s notice…no patterns are working! AHHH!!! What are you going to do?</a:t>
            </a:r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8800" dirty="0" smtClean="0"/>
              <a:t>FOIL</a:t>
            </a:r>
            <a:endParaRPr lang="en-US" sz="8800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en-US" sz="3200" b="1" dirty="0" smtClean="0"/>
          </a:p>
          <a:p>
            <a:pPr>
              <a:buNone/>
            </a:pPr>
            <a:endParaRPr lang="en-US" sz="3200" b="1" dirty="0" smtClean="0"/>
          </a:p>
        </p:txBody>
      </p:sp>
      <p:pic>
        <p:nvPicPr>
          <p:cNvPr id="2050" name="Picture 2" descr="C:\Documents and Settings\rplucker\Local Settings\Temporary Internet Files\Content.IE5\MGXMTJJH\MP90044645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1981200" cy="1981200"/>
          </a:xfrm>
          <a:prstGeom prst="rect">
            <a:avLst/>
          </a:prstGeom>
          <a:noFill/>
        </p:spPr>
      </p:pic>
      <p:pic>
        <p:nvPicPr>
          <p:cNvPr id="2051" name="Picture 3" descr="C:\Documents and Settings\rplucker\Local Settings\Temporary Internet Files\Content.IE5\G2CLFAYM\MP90044439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228600"/>
            <a:ext cx="2743200" cy="175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83820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F</a:t>
            </a:r>
            <a:r>
              <a:rPr lang="en-US" b="1" dirty="0" smtClean="0"/>
              <a:t>irst: </a:t>
            </a:r>
            <a:r>
              <a:rPr lang="en-US" dirty="0" smtClean="0"/>
              <a:t>Multiply the </a:t>
            </a:r>
            <a:r>
              <a:rPr lang="en-US" b="1" i="1" dirty="0" smtClean="0"/>
              <a:t>first</a:t>
            </a:r>
            <a:r>
              <a:rPr lang="en-US" dirty="0" smtClean="0"/>
              <a:t> terms of both binomials.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O</a:t>
            </a:r>
            <a:r>
              <a:rPr lang="en-US" b="1" dirty="0" smtClean="0"/>
              <a:t>utside: </a:t>
            </a:r>
            <a:r>
              <a:rPr lang="en-US" dirty="0" smtClean="0"/>
              <a:t>Multiply together the </a:t>
            </a:r>
            <a:r>
              <a:rPr lang="en-US" b="1" i="1" dirty="0" smtClean="0"/>
              <a:t>outside</a:t>
            </a:r>
            <a:r>
              <a:rPr lang="en-US" dirty="0" smtClean="0"/>
              <a:t> terms of both binomials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I</a:t>
            </a:r>
            <a:r>
              <a:rPr lang="en-US" b="1" dirty="0" smtClean="0"/>
              <a:t>nside: </a:t>
            </a:r>
            <a:r>
              <a:rPr lang="en-US" dirty="0" smtClean="0"/>
              <a:t>Multiply together the </a:t>
            </a:r>
            <a:r>
              <a:rPr lang="en-US" b="1" i="1" dirty="0" smtClean="0"/>
              <a:t>inside</a:t>
            </a:r>
            <a:r>
              <a:rPr lang="en-US" dirty="0" smtClean="0"/>
              <a:t> terms of both binomials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L</a:t>
            </a:r>
            <a:r>
              <a:rPr lang="en-US" b="1" dirty="0" smtClean="0"/>
              <a:t>ast: </a:t>
            </a:r>
            <a:r>
              <a:rPr lang="en-US" dirty="0" smtClean="0"/>
              <a:t>Multiply together the </a:t>
            </a:r>
            <a:r>
              <a:rPr lang="en-US" b="1" i="1" dirty="0" smtClean="0"/>
              <a:t>last</a:t>
            </a:r>
            <a:r>
              <a:rPr lang="en-US" dirty="0" smtClean="0"/>
              <a:t> two terms of both binomials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 flipV="1">
            <a:off x="4648200" y="838200"/>
            <a:ext cx="76200" cy="685800"/>
          </a:xfrm>
        </p:spPr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(x +4)(x + 2)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F:  x²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O: 2x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I: 4x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L: 8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Add it all up: x² + 2x + 4x + 8 = </a:t>
            </a:r>
            <a:r>
              <a:rPr lang="en-US" b="1" dirty="0" smtClean="0">
                <a:solidFill>
                  <a:srgbClr val="FF0000"/>
                </a:solidFill>
              </a:rPr>
              <a:t>x² + 6x + 8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124200" y="1600200"/>
            <a:ext cx="4953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accent1">
                    <a:lumMod val="75000"/>
                  </a:schemeClr>
                </a:solidFill>
                <a:latin typeface="Baveuse" pitchFamily="2" charset="0"/>
              </a:rPr>
              <a:t>FOIL always  works!</a:t>
            </a:r>
            <a:endParaRPr lang="en-US" sz="6600" dirty="0">
              <a:solidFill>
                <a:schemeClr val="accent1">
                  <a:lumMod val="75000"/>
                </a:schemeClr>
              </a:solidFill>
              <a:latin typeface="Baveus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Multiplying two binomials is a special case of distribution</a:t>
            </a:r>
          </a:p>
          <a:p>
            <a:r>
              <a:rPr lang="en-US" dirty="0" smtClean="0"/>
              <a:t>FOIL stands for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First</a:t>
            </a:r>
            <a:r>
              <a:rPr lang="en-US" dirty="0" smtClean="0"/>
              <a:t>,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Outside</a:t>
            </a:r>
            <a:r>
              <a:rPr lang="en-US" dirty="0" smtClean="0"/>
              <a:t>,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Inside</a:t>
            </a:r>
            <a:r>
              <a:rPr lang="en-US" dirty="0" smtClean="0"/>
              <a:t>, and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Last</a:t>
            </a:r>
            <a:r>
              <a:rPr lang="en-US" dirty="0" smtClean="0"/>
              <a:t>.</a:t>
            </a:r>
          </a:p>
          <a:p>
            <a:r>
              <a:rPr lang="en-US" dirty="0" smtClean="0"/>
              <a:t>FOIL lets you apply distribution without lots of…well…distribution.</a:t>
            </a:r>
          </a:p>
          <a:p>
            <a:r>
              <a:rPr lang="en-US" dirty="0" smtClean="0"/>
              <a:t>FOIL is just a tool to help you apply the distributive property easily and consistently</a:t>
            </a:r>
          </a:p>
          <a:p>
            <a:r>
              <a:rPr lang="en-US" dirty="0" smtClean="0"/>
              <a:t>Patterns like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quares patterns </a:t>
            </a:r>
            <a:r>
              <a:rPr lang="en-US" dirty="0" smtClean="0"/>
              <a:t>can help you solve a problem really quickly, but FOIL will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ALWAYS</a:t>
            </a:r>
            <a:r>
              <a:rPr lang="en-US" dirty="0" smtClean="0"/>
              <a:t> work.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pic>
        <p:nvPicPr>
          <p:cNvPr id="1026" name="Picture 2" descr="C:\Documents and Settings\rplucker\Local Settings\Temporary Internet Files\Content.IE5\BWZG393W\MP900442417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457200"/>
            <a:ext cx="1129569" cy="1704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Worksheet  Pg. 303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	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2084</TotalTime>
  <Words>222</Words>
  <Application>Microsoft Office PowerPoint</Application>
  <PresentationFormat>On-screen Show (4:3)</PresentationFormat>
  <Paragraphs>43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Paper</vt:lpstr>
      <vt:lpstr>Expanding Binomials Factoring</vt:lpstr>
      <vt:lpstr>Slide 2</vt:lpstr>
      <vt:lpstr>Objective</vt:lpstr>
      <vt:lpstr>Suppose…</vt:lpstr>
      <vt:lpstr>FOIL</vt:lpstr>
      <vt:lpstr>Example</vt:lpstr>
      <vt:lpstr>Key Points</vt:lpstr>
      <vt:lpstr>Homework </vt:lpstr>
    </vt:vector>
  </TitlesOfParts>
  <Company>Randolph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Expanding Binomials Factoring</dc:title>
  <dc:creator>rplucker</dc:creator>
  <cp:lastModifiedBy>rplucker</cp:lastModifiedBy>
  <cp:revision>205</cp:revision>
  <dcterms:created xsi:type="dcterms:W3CDTF">2012-01-02T04:32:45Z</dcterms:created>
  <dcterms:modified xsi:type="dcterms:W3CDTF">2012-01-03T20:20:27Z</dcterms:modified>
</cp:coreProperties>
</file>